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4660"/>
  </p:normalViewPr>
  <p:slideViewPr>
    <p:cSldViewPr>
      <p:cViewPr varScale="1">
        <p:scale>
          <a:sx n="88" d="100"/>
          <a:sy n="88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8855-C54F-41C6-A233-DE0BD618F5C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973AB-36CF-4D52-A928-BD339C0F55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005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B973AB-36CF-4D52-A928-BD339C0F55B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45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2FA7AB6-561A-4698-A300-07F32FC13216}" type="datetimeFigureOut">
              <a:rPr lang="ru-RU" smtClean="0"/>
              <a:t>25.04.2012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98AC5D0-5010-497E-B0DB-62496A2463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371600"/>
            <a:ext cx="8784976" cy="19272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«Давайте общаться!»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3717032"/>
            <a:ext cx="4067944" cy="237626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r"/>
            <a:r>
              <a:rPr lang="ru-RU" dirty="0" smtClean="0"/>
              <a:t>Выполнила Сычева Оксана Ивановна,</a:t>
            </a:r>
          </a:p>
          <a:p>
            <a:pPr algn="r"/>
            <a:r>
              <a:rPr lang="ru-RU" dirty="0"/>
              <a:t>р</a:t>
            </a:r>
            <a:r>
              <a:rPr lang="ru-RU" dirty="0" smtClean="0"/>
              <a:t>уководитель районной Школы актива «Лидер» </a:t>
            </a:r>
          </a:p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D:\ддт\Школа актива Лидер\Общение\3d4cd2__847733979a_60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16632"/>
            <a:ext cx="5715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Дистанция в общении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Нормы приближения двух людей друг к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другу: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нтимная зона (15-45 см);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л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ичная зона (45-120 см);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оциальная зона (120-400 см);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убличная зона (более 400 см).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2" name="Picture 2" descr="D:\ддт\Школа актива Лидер\Эмоции в жизни человека\1287393849_1-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284983"/>
            <a:ext cx="2318518" cy="30913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63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Сигналы глаз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3"/>
            <a:ext cx="8352928" cy="494880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Деловой взгляд </a:t>
            </a:r>
          </a:p>
          <a:p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Социальный взгляд </a:t>
            </a:r>
          </a:p>
          <a:p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Интимный взгляд </a:t>
            </a:r>
          </a:p>
          <a:p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Прикрытые веки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635" y="1796202"/>
            <a:ext cx="3268757" cy="4475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060" y="1700807"/>
            <a:ext cx="3699364" cy="4506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66" y="1366656"/>
            <a:ext cx="4356314" cy="5302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166" y="1364807"/>
            <a:ext cx="4356314" cy="5276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14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Правила успешного общения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4"/>
            <a:ext cx="8928992" cy="5352256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Будьте вежливы, и у вас будет много друзей, все окружающие люди будут уважать вас.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Будьте внимательны; не забывай приветствовать людей при встрече, благодарить и прощаться.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Называйте друзей по имени, и они будут к вам обращаться так же.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 взрослым людям обращайтесь уважительно, на “вы”.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Умейте внимательно слушать других, и вы узнаете много нового.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Умейте поставить себя на место другого, и вы сможете понять его. </a:t>
            </a:r>
          </a:p>
          <a:p>
            <a:pPr lvl="0"/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Чаще улыбайтесь людям. Улыбка располагает к вам окружающих людей, создает благоприятный эмоциональный настрой, вызывает у других стремление общаться с вами.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9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D:\ддт\Школа актива Лидер\Общение\46ffe91d-e1cf-f45b-e8ac-74d6094a5248[1]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90872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>
                <a:solidFill>
                  <a:srgbClr val="FFFF00"/>
                </a:solidFill>
              </a:rPr>
              <a:t>«Единственная настоящая роскошь - это роскошь человеческого общения».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23729" y="2132856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 </a:t>
            </a:r>
            <a:r>
              <a:rPr lang="ru-RU" sz="2800" i="1" dirty="0" smtClean="0">
                <a:solidFill>
                  <a:srgbClr val="FFFF00"/>
                </a:solidFill>
              </a:rPr>
              <a:t>Антуан </a:t>
            </a:r>
            <a:r>
              <a:rPr lang="ru-RU" sz="2800" i="1" dirty="0">
                <a:solidFill>
                  <a:srgbClr val="FFFF00"/>
                </a:solidFill>
              </a:rPr>
              <a:t>де </a:t>
            </a:r>
            <a:r>
              <a:rPr lang="ru-RU" sz="2800" i="1" dirty="0" smtClean="0">
                <a:solidFill>
                  <a:srgbClr val="FFFF00"/>
                </a:solidFill>
              </a:rPr>
              <a:t>Сент-Экзюпери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2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71229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Общение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</a:rPr>
              <a:t>- это специфическая форма взаимодействия человека с другими людьми. 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ОБЩЕНИЕ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ВЕРБАЛЬНОЕ                 НЕВЕРБАЛЬНОЕ</a:t>
            </a:r>
          </a:p>
          <a:p>
            <a:pPr marL="0" indent="0">
              <a:buNone/>
            </a:pP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 (РЕЧЕВОЕ)                        (НЕРЕЧЕВОЕ)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763688" y="4149080"/>
            <a:ext cx="2664296" cy="7200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44008" y="4149080"/>
            <a:ext cx="2592288" cy="7200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989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900" dirty="0">
                <a:solidFill>
                  <a:schemeClr val="accent6">
                    <a:lumMod val="75000"/>
                  </a:schemeClr>
                </a:solidFill>
              </a:rPr>
              <a:t>Функции вербального </a:t>
            </a:r>
            <a:r>
              <a:rPr lang="ru-RU" sz="4900" dirty="0" smtClean="0">
                <a:solidFill>
                  <a:schemeClr val="accent6">
                    <a:lumMod val="75000"/>
                  </a:schemeClr>
                </a:solidFill>
              </a:rPr>
              <a:t>общения</a:t>
            </a:r>
            <a:r>
              <a:rPr lang="ru-RU" sz="4900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Обмен информацией между людьми. </a:t>
            </a:r>
          </a:p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Организация взаимодействия между людьми. </a:t>
            </a:r>
          </a:p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Восприятие друг друга партнерами по общению.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68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33400"/>
            <a:ext cx="8435280" cy="990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Стратегии вербального общения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Открытое - закрытое 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lvl="0" indent="0">
              <a:buNone/>
            </a:pP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Монологическое - диалогическое 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lvl="0" indent="0">
              <a:buNone/>
            </a:pP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Ролевое – личностное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D:\ддт\Школа актива Лидер\Общение\1305816181_kultura-obshheniya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45024"/>
            <a:ext cx="3480749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13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33400"/>
            <a:ext cx="8856984" cy="990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Невербальные средства общения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32004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33328"/>
            <a:ext cx="27924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04" y="3573016"/>
            <a:ext cx="234156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40359"/>
            <a:ext cx="246856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177" y="4869160"/>
            <a:ext cx="15001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82547"/>
            <a:ext cx="21463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1835696" y="1700808"/>
            <a:ext cx="2520280" cy="57606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1700808"/>
            <a:ext cx="2664296" cy="64807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483768" y="1700808"/>
            <a:ext cx="1872208" cy="187220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572000" y="1700808"/>
            <a:ext cx="1800200" cy="187220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333867" y="1700808"/>
            <a:ext cx="1022109" cy="318173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72000" y="1700808"/>
            <a:ext cx="720080" cy="324036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90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Околоречевые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средства общения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интонации;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г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ромкость;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т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ембр;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итм;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ысота звука;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ачество голоса и др.</a:t>
            </a:r>
          </a:p>
          <a:p>
            <a:pPr marL="0" indent="0">
              <a:buNone/>
            </a:pP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D:\ддт\Школа актива Лидер\Общение\6a010535fa02f4970b0148c6f78d8c970c-800wi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89" y="1935198"/>
            <a:ext cx="4648397" cy="2861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7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Надречевые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средства общения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ечевые паузы;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с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мех;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лач;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окашливания;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здохи и др.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1" name="Picture 3" descr="D:\ддт\Школа актива Лидер\Эмоции в жизни человека\Лица\1263048976_1255465266_m_girl-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4"/>
            <a:ext cx="2592289" cy="3888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4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Такесика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err="1">
                <a:solidFill>
                  <a:schemeClr val="accent6">
                    <a:lumMod val="75000"/>
                  </a:schemeClr>
                </a:solidFill>
              </a:rPr>
              <a:t>Такесика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 изучает прикосновения в ситуации общения. </a:t>
            </a:r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К 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такесическим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средствам общения относятся: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укопожатия;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похлопывания;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бъятия;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поцелуи и др.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416" y="3274796"/>
            <a:ext cx="3208016" cy="31785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50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Движения, как средства общения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ж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есты; 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м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имика;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пантомимика;</a:t>
            </a:r>
          </a:p>
          <a:p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оходка;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общая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манера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поведения;</a:t>
            </a:r>
          </a:p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особенности одежды и др.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D:\ддт\Школа актива Лидер\Эмоции в жизни человека\Лица\829_009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474861" cy="37215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57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410</TotalTime>
  <Words>326</Words>
  <Application>Microsoft Office PowerPoint</Application>
  <PresentationFormat>Экран (4:3)</PresentationFormat>
  <Paragraphs>78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Ясность</vt:lpstr>
      <vt:lpstr>«Давайте общаться!»</vt:lpstr>
      <vt:lpstr>Презентация PowerPoint</vt:lpstr>
      <vt:lpstr>Функции вербального общения  </vt:lpstr>
      <vt:lpstr>Стратегии вербального общения</vt:lpstr>
      <vt:lpstr>Невербальные средства общения</vt:lpstr>
      <vt:lpstr>Околоречевые средства общения</vt:lpstr>
      <vt:lpstr>Надречевые средства общения</vt:lpstr>
      <vt:lpstr>Такесика</vt:lpstr>
      <vt:lpstr>Движения, как средства общения</vt:lpstr>
      <vt:lpstr>Дистанция в общении</vt:lpstr>
      <vt:lpstr>Сигналы глаз</vt:lpstr>
      <vt:lpstr>Правила успешного общения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2012-04-24T05:37:41Z</dcterms:created>
  <dcterms:modified xsi:type="dcterms:W3CDTF">2012-04-25T10:06:35Z</dcterms:modified>
</cp:coreProperties>
</file>